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92" r:id="rId12"/>
    <p:sldId id="293" r:id="rId13"/>
    <p:sldId id="294" r:id="rId14"/>
    <p:sldId id="29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0" d="100"/>
          <a:sy n="40" d="100"/>
        </p:scale>
        <p:origin x="44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60532-684A-41ED-A0B2-B60690314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768F5-D849-407A-B3E3-B8ED27CD01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24EA9-86FD-43F8-B5AC-AD075A8FD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AF8E6-1FF3-40AD-8184-85E9C55F97A5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72B97-2B3D-4F2A-A0EB-B790C2D27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6A8A7-7785-4543-A859-A64CF2A0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A807-7C45-4B13-88B3-67780091F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935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8D32E-458D-4088-8017-B70BA3067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F3F336-5582-48C1-828B-7578E1C3D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DF95D-97AC-4B80-BCD5-BD1F07126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AF8E6-1FF3-40AD-8184-85E9C55F97A5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AE9CF-CBBB-47CD-8E42-ABDA0BB9B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23FE8-2433-4443-B066-10654BC5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A807-7C45-4B13-88B3-67780091F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8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B20545-E126-4368-873C-1024FCA9E6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BE52F0-10C1-4DF3-9072-59BA4674E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4CB0A-6E04-48AF-80E3-7D2111F30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AF8E6-1FF3-40AD-8184-85E9C55F97A5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0154F-D852-400A-946C-78AAAB999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00171-FD52-4DCA-9AEF-A6EAC823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A807-7C45-4B13-88B3-67780091F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614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A8BAC-1956-4CE2-A66A-FA9D293E3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0B42F-1E11-4932-B0D1-884E1790A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8D44A-7D51-4AC7-80C1-95AEDAE9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AF8E6-1FF3-40AD-8184-85E9C55F97A5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310C4-2A1E-49B0-95F0-0908C4510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D3C8E-60AD-4559-A700-9865C0EC2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A807-7C45-4B13-88B3-67780091F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418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69A5E-09FE-4072-8E4E-3E58BD0E1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159E7F-A15A-41C9-92E7-56A233727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EC63D-7845-49E9-878F-25234B6DF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AF8E6-1FF3-40AD-8184-85E9C55F97A5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653E9-198F-48BA-B8E4-0ACD201DB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98208-F1C1-410F-899F-2D49C9FF7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A807-7C45-4B13-88B3-67780091F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467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DC282-9C00-421E-8ED3-C245FBCA0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C7D33-E0CB-47E1-B222-1B05B7E8E7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28161F-92B4-441E-89D9-32446AC14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115D4A-850B-4B79-ACF0-614CD652F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AF8E6-1FF3-40AD-8184-85E9C55F97A5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E4C45-C1FA-412D-875D-936994DB5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36EA3-FE16-4FAB-B7A7-7FE291FC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A807-7C45-4B13-88B3-67780091F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31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629F6-C56F-4301-90EB-C99CC357B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CB366-F1A5-4F13-9022-F68D1DA62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7EB2E-8E77-4236-BD89-28763A909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77654-7EAD-4CBA-B4A0-12727250C1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9814E0-E34A-4347-B048-97EF6A9E1E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6A7A16-BF99-4462-984C-DA0CF3006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AF8E6-1FF3-40AD-8184-85E9C55F97A5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E591F3-4908-4544-9085-ADB45A894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EBA5F9-DD53-4984-A8AB-1D285C92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A807-7C45-4B13-88B3-67780091F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966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67983-100B-4C9A-BD77-8937F876C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DC041B-3EC5-43CA-A013-52B753A6D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AF8E6-1FF3-40AD-8184-85E9C55F97A5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A8830-6015-43C5-B092-7B7B03E6E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6B6F6D-A7D9-46BB-AF9C-E9278BE56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A807-7C45-4B13-88B3-67780091F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355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E015D2-752C-4FAA-BC09-F4024EA17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AF8E6-1FF3-40AD-8184-85E9C55F97A5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41A6C8-2509-4F2E-9378-F03D1B22B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B9E16-03F8-4B1D-A571-9CE8A5D42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A807-7C45-4B13-88B3-67780091F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185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BC274-38A0-4363-B388-349F287C0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9147E-FCFF-4CD6-BD59-B32E37AA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CEF9BC-3803-4478-A0E2-F77B54738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40044F-F7C3-4C66-AF6A-817CFFC1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AF8E6-1FF3-40AD-8184-85E9C55F97A5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CCFCFB-19A8-4C2F-A2AB-92669C13E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C93C7-9E74-48A4-9608-7F15FD0F4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A807-7C45-4B13-88B3-67780091F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912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AED50-FAD5-466E-B3D4-D464D60C3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A3565-9119-4C4F-878E-65FB100420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0EFECF-1EB5-46B4-B6C7-9E66AD373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9FC7B-7105-45FF-84A6-9EC452626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AF8E6-1FF3-40AD-8184-85E9C55F97A5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4281A-9D4D-4937-841D-3B11341A7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4AFEA-F4B6-44D4-ACD3-D6400A7C7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A807-7C45-4B13-88B3-67780091F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112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C7DC3F-235A-4F0D-8F26-DFA39D384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E59C3-1601-49D2-A0A1-0E13F37C2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BB9D1-A9E9-49DB-A045-E245B43853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AF8E6-1FF3-40AD-8184-85E9C55F97A5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87BCB-6BF4-4F68-9FEA-EF6220C8D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94917-74D1-4023-A50C-FD3770926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1A807-7C45-4B13-88B3-67780091F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29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6593E14-2D57-4F82-AD54-9D3839CA3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70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FA6C132-10A3-444F-BE70-8A617C4B0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34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730E692-69B1-4D4C-9185-538676504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05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2AA82BD-A2A7-4A77-987B-E9B398846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93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35570F06-15D3-4F2B-A261-4C7324EEC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6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text&#10;&#10;Description automatically generated with medium confidence">
            <a:extLst>
              <a:ext uri="{FF2B5EF4-FFF2-40B4-BE49-F238E27FC236}">
                <a16:creationId xmlns:a16="http://schemas.microsoft.com/office/drawing/2014/main" id="{AEA9099E-803E-4FD8-959D-AA3D75D21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15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652C1DB-549C-4848-89C1-B504414ED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41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2BCC853-891E-41C5-8896-6049FE32A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70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CF7FCDC-0095-41AB-A1B2-1BD2F3F6E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84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timeline&#10;&#10;Description automatically generated">
            <a:extLst>
              <a:ext uri="{FF2B5EF4-FFF2-40B4-BE49-F238E27FC236}">
                <a16:creationId xmlns:a16="http://schemas.microsoft.com/office/drawing/2014/main" id="{FACA64E3-2442-49E2-AAB4-49CA0A162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12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FFD8A6A-7637-41BA-B5D4-69607AB19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85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01032A3-76C6-4F93-A1A5-12578F4F9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42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E7D18CA-CFD0-4360-97A5-9342DCFA5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43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3D31A88-BE6B-4182-ADE6-7888134CA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67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FC19D9AD-9843-4FEF-AA58-6EBF4EB34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68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C41CD6B-E6A5-4618-888C-A8D132F0C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01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04FEE93-70AC-45CE-ACAA-120F24C9A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1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application&#10;&#10;Description automatically generated">
            <a:extLst>
              <a:ext uri="{FF2B5EF4-FFF2-40B4-BE49-F238E27FC236}">
                <a16:creationId xmlns:a16="http://schemas.microsoft.com/office/drawing/2014/main" id="{7EB337B1-7A2D-4165-9EDB-FFA1C106E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60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A1E0CD8-7014-40B9-B6C4-7E7E2C9CF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72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timeline&#10;&#10;Description automatically generated">
            <a:extLst>
              <a:ext uri="{FF2B5EF4-FFF2-40B4-BE49-F238E27FC236}">
                <a16:creationId xmlns:a16="http://schemas.microsoft.com/office/drawing/2014/main" id="{A661A2E7-966F-4825-BBBA-EB50D5CA3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51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5433A65-E364-4214-85EA-908BD3296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41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6E55E55-20DB-44AB-8C95-89C1F5C64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18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D966751-61D4-4C48-9082-7074AC21E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19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8433F75-8D36-44CC-A92B-12598C5E2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49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E5D7A9ED-8CBA-41EA-B6CE-37D49EF4B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21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p&#10;&#10;Description automatically generated with medium confidence">
            <a:extLst>
              <a:ext uri="{FF2B5EF4-FFF2-40B4-BE49-F238E27FC236}">
                <a16:creationId xmlns:a16="http://schemas.microsoft.com/office/drawing/2014/main" id="{E38F62FD-6819-4CFB-BC46-0EB2A47A5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4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8F0595C-B94B-47A9-AEC1-4A876DC21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66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8E03DB2-81A6-4688-8407-DCA16456F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15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59405EA-59B8-406D-995A-B4EC7FE04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9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A43B8BE-BABE-42DA-B398-3BE468007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649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F10E1CF8-DB1F-4E3B-818C-A849CD867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457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9868204-FA16-4925-BE20-1001EDC63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125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93AADAEB-1126-4970-8E2B-4ABDEEF34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9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FA6787E-F631-41B5-9A14-1B710E426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57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64A068F-4C4B-41A0-9256-874A7AB0F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E44497D4-91D1-4C88-AE4E-55D0FFC4F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83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F43CC06-539D-4182-8287-C10682C93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70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36E674D-B8BC-4CE7-9223-041394936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4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3536B8D-5320-4070-8CFD-DCBE3260B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66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timeline&#10;&#10;Description automatically generated">
            <a:extLst>
              <a:ext uri="{FF2B5EF4-FFF2-40B4-BE49-F238E27FC236}">
                <a16:creationId xmlns:a16="http://schemas.microsoft.com/office/drawing/2014/main" id="{845B518A-224C-4BF4-AC27-1FDC8C5D8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37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Wiseman</dc:creator>
  <cp:lastModifiedBy>Neil Wiseman</cp:lastModifiedBy>
  <cp:revision>2</cp:revision>
  <dcterms:created xsi:type="dcterms:W3CDTF">2021-05-07T04:55:02Z</dcterms:created>
  <dcterms:modified xsi:type="dcterms:W3CDTF">2021-05-07T07:46:55Z</dcterms:modified>
</cp:coreProperties>
</file>