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EECB-A0BC-4696-8582-93E8A5A4A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A678E-2AEA-4E9D-9145-533F33836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7DC24-C247-48A3-A2B9-9AD24EAB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6943C-AEB8-4F22-9957-596D1DE5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7FE4D-0803-4B71-BEF2-5BB3F661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4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33D3-6F25-4EAA-A5EA-52123A9A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346EC-9BE2-49B8-B921-5F5C6230B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F4365-AD32-4FBE-8D34-04897833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8AF5-C765-4E79-8D56-2AEF8A8E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7F8F3-A3F1-4D22-8DDF-62C3BB8C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5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A5A5F-E016-4613-8032-976FD7D15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E0517-6CEE-421A-A454-99BEBAD31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B0996-6B48-47A3-A08D-A3A976B9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5260-FC65-4AEB-A652-A90DD788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63F8B-B1DA-43D6-9706-A91DC512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7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787A-7F92-4980-82D8-46CBD2F0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47A6C-930B-4CEB-AED9-A44AD197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B6587-2C4A-4E68-9E9F-58D700A6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9133-87BA-4BFE-8B1D-230931B8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957A1-1E42-4E89-BD12-E2B73CCB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8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42D0-259E-4BCD-AFE7-73A580D5F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AE52C-B318-4CC7-954A-3D8CEAFB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F4AD7-B191-4B04-A592-915B873B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9FC38-E21E-46B9-97F6-9CE028AF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25818-F15B-4615-8F1A-4AA43305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5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CE93-73A9-47EB-8DE5-35535F6B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20D4-90D6-44CC-9584-FA4EBF79C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3CF5C-9E17-460B-9746-4D53ABF14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0B070-FFD7-4F08-8F1A-D84C1461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B96F-FEB2-48AF-B220-7E03D7AC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55466-1A98-4B0A-8584-90550900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1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01C3-FBB9-41E4-AB4F-A87F57FB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823DD-14C6-4E55-8F6F-5DDB70055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EC124-BE86-4DAA-B489-A0727C414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86411-F1C8-49B3-84CC-81A10AAD7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10871-7AD0-4B80-9392-40438F4C1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59DC8-6340-492C-AE6B-F849AB3A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5D60E-DDFE-4CC5-AEE4-731451B8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414AB-90FA-436D-A543-630E7693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9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59D5B-DA1D-4197-A926-FDFA4C98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A84C1-F581-4705-B2CC-AEC4F397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E9F1-E298-4E45-9564-E7184BA8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B8E7B-11D7-4880-AAA0-E26B5188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7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B485D-473B-4421-A62C-DC6383BC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FFED9-99FB-4DDE-A944-B5336266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9D4F4-0F09-46B3-8FAE-22CB52CD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6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2692-5C2E-4E84-AF7D-12245023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78BB3-036E-4769-B897-C8A01485B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BA8F1-CC9C-443D-9103-434DBBF65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C30F7-EFAA-4C12-8DF7-202EB8D9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D5196-9715-458D-8007-D6469A2A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81736-BDAE-4FE9-83E6-CDA82244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ACAA-7E1A-4BB3-92A4-44F39D4A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B5001-4E60-49BE-B8AE-184A018C6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D2E3C-FD0A-4ABD-BC4A-C67487163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BB1C5-9B16-40F4-AEEE-0CD89AAE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571D9-59B8-4B4F-9643-17BB739A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C4C08-C710-4F58-A7CE-58F750F5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5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6A068-6F1D-4403-9A4D-817EA6E8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29EFD-0CFB-4228-836B-FE18A6A7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94F4-29EE-4FC2-AD08-2D760092A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80FE-04A2-44D9-9A29-98E799BF013C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DEF3D-C5FA-44A6-9A0C-03F9B4640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D16F-5BFA-489E-8295-4EBF035A8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1A3C5-7534-4C02-8E53-DA35F16AC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5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A305162-D903-4117-8D47-F8754E900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0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E68D35C3-C29F-45CA-8FA1-86A55CA1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DEA81E93-008E-464E-95CF-9E73344B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0EA6B4D-40C7-4334-A671-B01C3F3CF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0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F83FAC2-562A-4CC7-B5FF-4026D28B3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8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C6DE331-387D-4DF8-8F19-79FF78BC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56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BC74469-E175-42EC-A276-11AFF94FF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0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63C4591C-8EF9-45CE-AEA4-27DAF7D85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5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767877C-C4E1-4762-BA99-249475C07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E3EFE27-8DF6-4B72-B2FF-79E316FCC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05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2D21DC3-B16C-41F2-BE8A-938B23D7D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2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F853416-AF9C-4CAE-AF13-4E122FC6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3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53316CE1-9F99-4598-9E70-8D9F42F1D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9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CEBED73-4FD6-432C-A43B-1AD497A2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31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55137D52-6DB1-45F3-B2FF-1B7C4921A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1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D56D4F-B141-48E5-A04B-1542FDB99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5135C15-76D3-4F85-AF93-0C61BA6E5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7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1696D9B-2236-4741-A587-5EF108F41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3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1D0425-D1F9-47C9-8A8B-B5A84B04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63375CA-E301-4BBC-ACC4-519502F8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7B2299FD-3C0F-461E-B960-42FE15DA0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9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9D14099-BE6A-4594-8C0B-994399660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4E150D5-4D89-42C5-AA19-92323AA4F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7E44BC0-1178-4DB9-B141-A1EE6BC1B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3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5B8E3C7-7777-48F7-9854-5CD624AAA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7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Wiseman</dc:creator>
  <cp:lastModifiedBy>Neil Wiseman</cp:lastModifiedBy>
  <cp:revision>1</cp:revision>
  <dcterms:created xsi:type="dcterms:W3CDTF">2021-05-07T05:22:23Z</dcterms:created>
  <dcterms:modified xsi:type="dcterms:W3CDTF">2021-05-07T05:24:15Z</dcterms:modified>
</cp:coreProperties>
</file>