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F51"/>
    <a:srgbClr val="E2C1F5"/>
    <a:srgbClr val="F2CEE8"/>
    <a:srgbClr val="8A5D9A"/>
    <a:srgbClr val="9999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5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96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99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37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81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85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94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25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37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32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821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1BFD6-3C56-4F1B-8CBC-C676BB4615E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A3B42-88AE-4A9D-9231-85FC3FA47D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70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522819"/>
              </p:ext>
            </p:extLst>
          </p:nvPr>
        </p:nvGraphicFramePr>
        <p:xfrm>
          <a:off x="1865375" y="100582"/>
          <a:ext cx="8394194" cy="1026162"/>
        </p:xfrm>
        <a:graphic>
          <a:graphicData uri="http://schemas.openxmlformats.org/drawingml/2006/table">
            <a:tbl>
              <a:tblPr/>
              <a:tblGrid>
                <a:gridCol w="8394194">
                  <a:extLst>
                    <a:ext uri="{9D8B030D-6E8A-4147-A177-3AD203B41FA5}">
                      <a16:colId xmlns:a16="http://schemas.microsoft.com/office/drawing/2014/main" val="3992853116"/>
                    </a:ext>
                  </a:extLst>
                </a:gridCol>
              </a:tblGrid>
              <a:tr h="102616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Members</a:t>
                      </a:r>
                      <a:r>
                        <a:rPr lang="en-GB" sz="2000" b="1" baseline="0" dirty="0" smtClean="0">
                          <a:solidFill>
                            <a:schemeClr val="bg1"/>
                          </a:solidFill>
                        </a:rPr>
                        <a:t> and Fellows of RCoA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291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72126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628971"/>
              </p:ext>
            </p:extLst>
          </p:nvPr>
        </p:nvGraphicFramePr>
        <p:xfrm>
          <a:off x="73151" y="100582"/>
          <a:ext cx="1792221" cy="2304288"/>
        </p:xfrm>
        <a:graphic>
          <a:graphicData uri="http://schemas.openxmlformats.org/drawingml/2006/table">
            <a:tbl>
              <a:tblPr/>
              <a:tblGrid>
                <a:gridCol w="1792221">
                  <a:extLst>
                    <a:ext uri="{9D8B030D-6E8A-4147-A177-3AD203B41FA5}">
                      <a16:colId xmlns:a16="http://schemas.microsoft.com/office/drawing/2014/main" val="4204849642"/>
                    </a:ext>
                  </a:extLst>
                </a:gridCol>
              </a:tblGrid>
              <a:tr h="23042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291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40396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311084"/>
              </p:ext>
            </p:extLst>
          </p:nvPr>
        </p:nvGraphicFramePr>
        <p:xfrm>
          <a:off x="10259568" y="100583"/>
          <a:ext cx="1819656" cy="2304287"/>
        </p:xfrm>
        <a:graphic>
          <a:graphicData uri="http://schemas.openxmlformats.org/drawingml/2006/table">
            <a:tbl>
              <a:tblPr/>
              <a:tblGrid>
                <a:gridCol w="1819656">
                  <a:extLst>
                    <a:ext uri="{9D8B030D-6E8A-4147-A177-3AD203B41FA5}">
                      <a16:colId xmlns:a16="http://schemas.microsoft.com/office/drawing/2014/main" val="4035134279"/>
                    </a:ext>
                  </a:extLst>
                </a:gridCol>
              </a:tblGrid>
              <a:tr h="2304287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GB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GB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GB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bg1"/>
                          </a:solidFill>
                        </a:rPr>
                        <a:t>Non-Members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291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66745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900862"/>
              </p:ext>
            </p:extLst>
          </p:nvPr>
        </p:nvGraphicFramePr>
        <p:xfrm>
          <a:off x="1865374" y="1126744"/>
          <a:ext cx="8394196" cy="1278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49">
                  <a:extLst>
                    <a:ext uri="{9D8B030D-6E8A-4147-A177-3AD203B41FA5}">
                      <a16:colId xmlns:a16="http://schemas.microsoft.com/office/drawing/2014/main" val="2733897890"/>
                    </a:ext>
                  </a:extLst>
                </a:gridCol>
                <a:gridCol w="2098549">
                  <a:extLst>
                    <a:ext uri="{9D8B030D-6E8A-4147-A177-3AD203B41FA5}">
                      <a16:colId xmlns:a16="http://schemas.microsoft.com/office/drawing/2014/main" val="2213714089"/>
                    </a:ext>
                  </a:extLst>
                </a:gridCol>
                <a:gridCol w="2098549">
                  <a:extLst>
                    <a:ext uri="{9D8B030D-6E8A-4147-A177-3AD203B41FA5}">
                      <a16:colId xmlns:a16="http://schemas.microsoft.com/office/drawing/2014/main" val="4219946402"/>
                    </a:ext>
                  </a:extLst>
                </a:gridCol>
                <a:gridCol w="2098549">
                  <a:extLst>
                    <a:ext uri="{9D8B030D-6E8A-4147-A177-3AD203B41FA5}">
                      <a16:colId xmlns:a16="http://schemas.microsoft.com/office/drawing/2014/main" val="908403785"/>
                    </a:ext>
                  </a:extLst>
                </a:gridCol>
              </a:tblGrid>
              <a:tr h="1278126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Member/Fellow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Anaesthetists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in Training/MTI Doctor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Senior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Fellows and Members Club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Student/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Foundation Year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58665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365189"/>
              </p:ext>
            </p:extLst>
          </p:nvPr>
        </p:nvGraphicFramePr>
        <p:xfrm>
          <a:off x="73151" y="2403990"/>
          <a:ext cx="12006073" cy="1770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226">
                  <a:extLst>
                    <a:ext uri="{9D8B030D-6E8A-4147-A177-3AD203B41FA5}">
                      <a16:colId xmlns:a16="http://schemas.microsoft.com/office/drawing/2014/main" val="9869694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203939282"/>
                    </a:ext>
                  </a:extLst>
                </a:gridCol>
                <a:gridCol w="2093976">
                  <a:extLst>
                    <a:ext uri="{9D8B030D-6E8A-4147-A177-3AD203B41FA5}">
                      <a16:colId xmlns:a16="http://schemas.microsoft.com/office/drawing/2014/main" val="9113012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42055243"/>
                    </a:ext>
                  </a:extLst>
                </a:gridCol>
                <a:gridCol w="2093976">
                  <a:extLst>
                    <a:ext uri="{9D8B030D-6E8A-4147-A177-3AD203B41FA5}">
                      <a16:colId xmlns:a16="http://schemas.microsoft.com/office/drawing/2014/main" val="751940561"/>
                    </a:ext>
                  </a:extLst>
                </a:gridCol>
                <a:gridCol w="1819655">
                  <a:extLst>
                    <a:ext uri="{9D8B030D-6E8A-4147-A177-3AD203B41FA5}">
                      <a16:colId xmlns:a16="http://schemas.microsoft.com/office/drawing/2014/main" val="628039419"/>
                    </a:ext>
                  </a:extLst>
                </a:gridCol>
              </a:tblGrid>
              <a:tr h="86480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Online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Both days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1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£240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£180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£120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£320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72473"/>
                  </a:ext>
                </a:extLst>
              </a:tr>
              <a:tr h="90604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bg1"/>
                          </a:solidFill>
                        </a:rPr>
                        <a:t>Online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bg1"/>
                          </a:solidFill>
                        </a:rPr>
                        <a:t>One day only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1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£120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£160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497516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 flipH="1">
            <a:off x="73151" y="2404870"/>
            <a:ext cx="1792221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3150" y="3267361"/>
            <a:ext cx="1792221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3150" y="4779262"/>
            <a:ext cx="1792221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253165"/>
              </p:ext>
            </p:extLst>
          </p:nvPr>
        </p:nvGraphicFramePr>
        <p:xfrm>
          <a:off x="73150" y="4206607"/>
          <a:ext cx="12006075" cy="1403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226">
                  <a:extLst>
                    <a:ext uri="{9D8B030D-6E8A-4147-A177-3AD203B41FA5}">
                      <a16:colId xmlns:a16="http://schemas.microsoft.com/office/drawing/2014/main" val="21083229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33000473"/>
                    </a:ext>
                  </a:extLst>
                </a:gridCol>
                <a:gridCol w="2093977">
                  <a:extLst>
                    <a:ext uri="{9D8B030D-6E8A-4147-A177-3AD203B41FA5}">
                      <a16:colId xmlns:a16="http://schemas.microsoft.com/office/drawing/2014/main" val="17862514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653281780"/>
                    </a:ext>
                  </a:extLst>
                </a:gridCol>
                <a:gridCol w="2093977">
                  <a:extLst>
                    <a:ext uri="{9D8B030D-6E8A-4147-A177-3AD203B41FA5}">
                      <a16:colId xmlns:a16="http://schemas.microsoft.com/office/drawing/2014/main" val="3821939281"/>
                    </a:ext>
                  </a:extLst>
                </a:gridCol>
                <a:gridCol w="1819655">
                  <a:extLst>
                    <a:ext uri="{9D8B030D-6E8A-4147-A177-3AD203B41FA5}">
                      <a16:colId xmlns:a16="http://schemas.microsoft.com/office/drawing/2014/main" val="3627716430"/>
                    </a:ext>
                  </a:extLst>
                </a:gridCol>
              </a:tblGrid>
              <a:tr h="7019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In Person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Both days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1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£435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£330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£220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£110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£580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769701"/>
                  </a:ext>
                </a:extLst>
              </a:tr>
              <a:tr h="70196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bg1"/>
                          </a:solidFill>
                        </a:rPr>
                        <a:t>In Person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bg1"/>
                          </a:solidFill>
                        </a:rPr>
                        <a:t>One day only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1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£285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£215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£145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£75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£380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181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17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74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RCoA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Marriage</dc:creator>
  <cp:lastModifiedBy>Gillie Lyons</cp:lastModifiedBy>
  <cp:revision>34</cp:revision>
  <dcterms:created xsi:type="dcterms:W3CDTF">2019-08-15T09:48:52Z</dcterms:created>
  <dcterms:modified xsi:type="dcterms:W3CDTF">2021-10-15T17:55:46Z</dcterms:modified>
</cp:coreProperties>
</file>